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59" r:id="rId4"/>
    <p:sldId id="256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0" r:id="rId15"/>
    <p:sldId id="273" r:id="rId16"/>
    <p:sldId id="275" r:id="rId17"/>
    <p:sldId id="272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  <p:sldId id="283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5" r:id="rId38"/>
    <p:sldId id="303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294" r:id="rId47"/>
    <p:sldId id="304" r:id="rId48"/>
    <p:sldId id="308" r:id="rId49"/>
    <p:sldId id="309" r:id="rId50"/>
    <p:sldId id="307" r:id="rId51"/>
    <p:sldId id="310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05" r:id="rId60"/>
    <p:sldId id="306" r:id="rId61"/>
    <p:sldId id="311" r:id="rId62"/>
    <p:sldId id="312" r:id="rId63"/>
    <p:sldId id="313" r:id="rId64"/>
    <p:sldId id="321" r:id="rId65"/>
    <p:sldId id="322" r:id="rId66"/>
    <p:sldId id="323" r:id="rId6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4135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 Петрова" initials="ЕП" lastIdx="1" clrIdx="0">
    <p:extLst>
      <p:ext uri="{19B8F6BF-5375-455C-9EA6-DF929625EA0E}">
        <p15:presenceInfo xmlns="" xmlns:p15="http://schemas.microsoft.com/office/powerpoint/2012/main" userId="Елена Петро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6337"/>
    <a:srgbClr val="479D01"/>
    <a:srgbClr val="358395"/>
    <a:srgbClr val="48A001"/>
    <a:srgbClr val="62BE03"/>
    <a:srgbClr val="1D6501"/>
    <a:srgbClr val="62BE01"/>
    <a:srgbClr val="98DD06"/>
    <a:srgbClr val="3A9400"/>
    <a:srgbClr val="55A60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-342" y="-90"/>
      </p:cViewPr>
      <p:guideLst>
        <p:guide orient="horz" pos="2160"/>
        <p:guide pos="41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96220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84145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1891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579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4263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6870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178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4022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82798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36998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1493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BA235-5F22-4080-9690-B13095D35C47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A8F96-7537-4B6A-AFDF-2FE290463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116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348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66.xml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47.xml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48.xml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64.xml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6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6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61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64.xml"/><Relationship Id="rId4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6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5.xml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4310" y="6128134"/>
            <a:ext cx="685800" cy="584775"/>
            <a:chOff x="9156357" y="123494"/>
            <a:chExt cx="2706131" cy="1032355"/>
          </a:xfrm>
        </p:grpSpPr>
        <p:sp>
          <p:nvSpPr>
            <p:cNvPr id="3" name="Скругленный прямоугольник 2">
              <a:hlinkClick r:id="" action="ppaction://hlinkshowjump?jump=lastslide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>
              <a:hlinkClick r:id="" action="ppaction://hlinkshowjump?jump=lastslide"/>
            </p:cNvPr>
            <p:cNvSpPr/>
            <p:nvPr/>
          </p:nvSpPr>
          <p:spPr>
            <a:xfrm>
              <a:off x="9626398" y="123494"/>
              <a:ext cx="1766044" cy="103235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И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5760185" y="1694586"/>
            <a:ext cx="562577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Правописание</a:t>
            </a:r>
          </a:p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окончаний</a:t>
            </a:r>
          </a:p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имён прилагательных</a:t>
            </a:r>
            <a:endParaRPr lang="ru-RU" sz="28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ашивка 10">
            <a:hlinkClick r:id="" action="ppaction://hlinkshowjump?jump=nextslide"/>
          </p:cNvPr>
          <p:cNvSpPr/>
          <p:nvPr/>
        </p:nvSpPr>
        <p:spPr>
          <a:xfrm>
            <a:off x="11555729" y="6332220"/>
            <a:ext cx="441379" cy="342899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6985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402728" y="3794655"/>
              <a:ext cx="259718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любезная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389102" y="3794655"/>
              <a:ext cx="262443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любезное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987304" y="1192963"/>
            <a:ext cx="294022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письмо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3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2713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79476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904468" y="3794655"/>
              <a:ext cx="159370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серое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918094" y="3794655"/>
              <a:ext cx="156645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серая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51873" y="1192963"/>
            <a:ext cx="28110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здание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3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799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971938" y="3816350"/>
            <a:ext cx="3458768" cy="827314"/>
            <a:chOff x="6971938" y="3759200"/>
            <a:chExt cx="3458768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6971938" y="3794655"/>
              <a:ext cx="345876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сентябрьская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959529" y="5051166"/>
            <a:ext cx="3483582" cy="844718"/>
            <a:chOff x="6959529" y="3741796"/>
            <a:chExt cx="3483582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6959529" y="3741796"/>
              <a:ext cx="348358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сентябрьское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545148" y="1192963"/>
            <a:ext cx="182453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утро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81527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579859" y="3794655"/>
              <a:ext cx="224292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дальнее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564632" y="3794655"/>
              <a:ext cx="227337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дальние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2" y="195924"/>
            <a:ext cx="2514204" cy="615606"/>
            <a:chOff x="9069471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71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446533" y="1192963"/>
            <a:ext cx="40903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поселение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14023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610033" y="3474720"/>
            <a:ext cx="4099160" cy="2953623"/>
            <a:chOff x="466075" y="-447135"/>
            <a:chExt cx="4099160" cy="5566409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66075" y="-447135"/>
              <a:ext cx="4099160" cy="5566409"/>
            </a:xfrm>
            <a:prstGeom prst="roundRect">
              <a:avLst/>
            </a:prstGeom>
            <a:gradFill flip="none" rotWithShape="1">
              <a:gsLst>
                <a:gs pos="0">
                  <a:srgbClr val="62BE03"/>
                </a:gs>
                <a:gs pos="69000">
                  <a:srgbClr val="62BE01">
                    <a:tint val="44500"/>
                    <a:satMod val="160000"/>
                  </a:srgbClr>
                </a:gs>
                <a:gs pos="100000">
                  <a:srgbClr val="62BE01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090393" y="-168568"/>
              <a:ext cx="2850524" cy="48143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Ура!</a:t>
              </a:r>
            </a:p>
            <a:p>
              <a:pPr algn="ctr"/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Переходим 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</a:t>
              </a:r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новый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уровень!</a:t>
              </a:r>
              <a:endParaRPr lang="ru-RU" sz="40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7" name="Нашивка 26">
            <a:hlinkClick r:id="rId5" action="ppaction://hlinksldjump"/>
          </p:cNvPr>
          <p:cNvSpPr/>
          <p:nvPr/>
        </p:nvSpPr>
        <p:spPr>
          <a:xfrm>
            <a:off x="10167440" y="481512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22650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13477"/>
            <a:ext cx="4295214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Начнём 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уровень</a:t>
            </a:r>
          </a:p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сначала.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01861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575854" y="3794655"/>
              <a:ext cx="225093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осенний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591084" y="3794655"/>
              <a:ext cx="222048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осенней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119551" y="1192963"/>
            <a:ext cx="26757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листик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25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42503" y="3794655"/>
              <a:ext cx="191764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тонкий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762157" y="3794655"/>
              <a:ext cx="187833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тонкей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689001" y="1192963"/>
            <a:ext cx="15368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лёд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12702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05125" y="3794655"/>
              <a:ext cx="219239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сладкей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8598"/>
            <a:ext cx="3367315" cy="827314"/>
            <a:chOff x="7010399" y="3750498"/>
            <a:chExt cx="3367315" cy="827314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0498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578206" y="3779435"/>
              <a:ext cx="223170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сладкий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158824" y="1192963"/>
            <a:ext cx="25971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творог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45678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514300" y="3794655"/>
              <a:ext cx="237404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сельскей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494646" y="3741796"/>
              <a:ext cx="24133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сельский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16865" y="1192963"/>
            <a:ext cx="28811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житель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5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573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344092" y="3794655"/>
              <a:ext cx="271446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высохший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359322" y="3794655"/>
              <a:ext cx="268400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высохшей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286583" y="1192963"/>
            <a:ext cx="234166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ручей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3219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50814" y="236492"/>
            <a:ext cx="23012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Дружок!</a:t>
            </a:r>
            <a:endParaRPr lang="ru-RU" sz="28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71751" y="1055746"/>
            <a:ext cx="565939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А ты умеешь правильно писать </a:t>
            </a:r>
          </a:p>
          <a:p>
            <a:pPr algn="ctr"/>
            <a:r>
              <a:rPr lang="ru-RU" sz="2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окончания имён прилагательных?</a:t>
            </a:r>
          </a:p>
          <a:p>
            <a:pPr algn="ctr"/>
            <a:endParaRPr lang="ru-RU" sz="2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79D01"/>
              </a:soli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2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Выполни наши задания </a:t>
            </a:r>
          </a:p>
          <a:p>
            <a:pPr algn="ctr"/>
            <a:r>
              <a:rPr lang="ru-RU" sz="2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и проверь себя.</a:t>
            </a:r>
          </a:p>
          <a:p>
            <a:pPr algn="ctr"/>
            <a:endParaRPr lang="ru-RU" sz="2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79D01"/>
              </a:soli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2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Не забудь определить </a:t>
            </a:r>
          </a:p>
          <a:p>
            <a:pPr algn="ctr"/>
            <a:r>
              <a:rPr lang="ru-RU" sz="28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род и число прилагательного.</a:t>
            </a:r>
          </a:p>
          <a:p>
            <a:pPr algn="ctr"/>
            <a:endParaRPr lang="ru-RU" sz="2800" b="1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79D01"/>
              </a:soli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2800" b="1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Помни! </a:t>
            </a:r>
          </a:p>
          <a:p>
            <a:pPr algn="ctr"/>
            <a:r>
              <a:rPr lang="ru-RU" sz="2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Если ошибёшься – начнёшь сначала!</a:t>
            </a:r>
            <a:endParaRPr lang="ru-RU" sz="2800" b="1" cap="none" spc="0" dirty="0" smtClean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79D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6" name="Нашивка 5">
            <a:hlinkClick r:id="" action="ppaction://hlinkshowjump?jump=nextslide"/>
          </p:cNvPr>
          <p:cNvSpPr/>
          <p:nvPr/>
        </p:nvSpPr>
        <p:spPr>
          <a:xfrm>
            <a:off x="11555729" y="6332220"/>
            <a:ext cx="441379" cy="342899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6492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46132" y="3794655"/>
              <a:ext cx="211038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детскей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626476" y="3741796"/>
              <a:ext cx="214969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детский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723114" y="1192963"/>
            <a:ext cx="14686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хор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6489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80052" y="3794655"/>
              <a:ext cx="204254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жаркей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660396" y="3741796"/>
              <a:ext cx="20818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жаркий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22414" y="1192963"/>
            <a:ext cx="287001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климат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7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491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231210" y="3794655"/>
              <a:ext cx="29402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маленький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250864" y="3794655"/>
              <a:ext cx="2900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маленькей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131573" y="1192963"/>
            <a:ext cx="26516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остров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1252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214058" y="3794655"/>
              <a:ext cx="297453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солдатский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233713" y="3794655"/>
              <a:ext cx="293522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солдатскей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972783" y="1192963"/>
            <a:ext cx="296927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ремень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9735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8688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3" action="ppaction://hlinksldjump"/>
            </p:cNvPr>
            <p:cNvSpPr/>
            <p:nvPr/>
          </p:nvSpPr>
          <p:spPr>
            <a:xfrm>
              <a:off x="7564637" y="3794655"/>
              <a:ext cx="227337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дальней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49406" y="3741796"/>
              <a:ext cx="230383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дальний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336758" y="1192963"/>
            <a:ext cx="224131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берег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598603" y="3463290"/>
            <a:ext cx="4099160" cy="2953623"/>
            <a:chOff x="466075" y="-447135"/>
            <a:chExt cx="4099160" cy="5566409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66075" y="-447135"/>
              <a:ext cx="4099160" cy="5566409"/>
            </a:xfrm>
            <a:prstGeom prst="roundRect">
              <a:avLst/>
            </a:prstGeom>
            <a:gradFill flip="none" rotWithShape="1">
              <a:gsLst>
                <a:gs pos="0">
                  <a:srgbClr val="62BE03"/>
                </a:gs>
                <a:gs pos="69000">
                  <a:srgbClr val="62BE01">
                    <a:tint val="44500"/>
                    <a:satMod val="160000"/>
                  </a:srgbClr>
                </a:gs>
                <a:gs pos="100000">
                  <a:srgbClr val="62BE01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090393" y="-168568"/>
              <a:ext cx="2850524" cy="48143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Ура!</a:t>
              </a:r>
            </a:p>
            <a:p>
              <a:pPr algn="ctr"/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Переходим 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</a:t>
              </a:r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новый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уровень!</a:t>
              </a:r>
              <a:endParaRPr lang="ru-RU" sz="40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7" name="Нашивка 26">
            <a:hlinkClick r:id="rId5" action="ppaction://hlinksldjump"/>
          </p:cNvPr>
          <p:cNvSpPr/>
          <p:nvPr/>
        </p:nvSpPr>
        <p:spPr>
          <a:xfrm>
            <a:off x="10087430" y="480369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75100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4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Начнём 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уровень</a:t>
            </a:r>
          </a:p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сначала.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6020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70300" cy="827314"/>
            <a:chOff x="7010399" y="3759200"/>
            <a:chExt cx="3370300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021958" y="3794655"/>
              <a:ext cx="335874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постороннея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70297" cy="844718"/>
            <a:chOff x="7010399" y="3741796"/>
            <a:chExt cx="3370297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21955" y="3741796"/>
              <a:ext cx="335874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посторонняя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852755" y="1192963"/>
            <a:ext cx="320934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девочка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1931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5313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79349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72608" y="3794655"/>
              <a:ext cx="185743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рыжая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751387" y="3794655"/>
              <a:ext cx="189988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рыжоя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46618" y="1192963"/>
            <a:ext cx="28216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лисица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31929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768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566241" y="3794655"/>
              <a:ext cx="227017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дальния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583069" y="3741796"/>
              <a:ext cx="223651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дальняя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83873" y="1192963"/>
            <a:ext cx="274709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дорога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1931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15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899664" y="3794655"/>
              <a:ext cx="16033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синяя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882834" y="3794655"/>
              <a:ext cx="163698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синия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323936" y="1192963"/>
            <a:ext cx="226696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лента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31929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1927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07284" y="224135"/>
            <a:ext cx="52923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Имя прилагательное</a:t>
            </a:r>
            <a:endParaRPr lang="ru-RU" sz="28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4115" y="2302128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 ой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303657" y="2302128"/>
            <a:ext cx="943429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ый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392229" y="2302128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ий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44115" y="3220710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ая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332686" y="3220710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яя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44115" y="4139292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ое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332686" y="4139292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smtClean="0">
                <a:solidFill>
                  <a:srgbClr val="70AD47">
                    <a:lumMod val="50000"/>
                  </a:srgbClr>
                </a:solidFill>
              </a:rPr>
              <a:t>ее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9371" y="6157685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ые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7942" y="6157685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ие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01333" y="1035665"/>
            <a:ext cx="31042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0160">
                  <a:solidFill>
                    <a:srgbClr val="5B9BD5">
                      <a:lumMod val="50000"/>
                    </a:srgb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Единственное </a:t>
            </a:r>
          </a:p>
          <a:p>
            <a:pPr algn="ctr"/>
            <a:r>
              <a:rPr lang="ru-RU" sz="3600" b="1" dirty="0" smtClean="0">
                <a:ln w="10160">
                  <a:solidFill>
                    <a:srgbClr val="5B9BD5">
                      <a:lumMod val="50000"/>
                    </a:srgb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число</a:t>
            </a:r>
            <a:endParaRPr lang="ru-RU" sz="11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768610" y="4865985"/>
            <a:ext cx="35696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0160">
                  <a:solidFill>
                    <a:srgbClr val="5B9BD5">
                      <a:lumMod val="50000"/>
                    </a:srgb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Множественное </a:t>
            </a:r>
          </a:p>
          <a:p>
            <a:pPr algn="ctr"/>
            <a:r>
              <a:rPr lang="ru-RU" sz="3600" b="1" dirty="0" smtClean="0">
                <a:ln w="10160">
                  <a:solidFill>
                    <a:srgbClr val="5B9BD5">
                      <a:lumMod val="50000"/>
                    </a:srgb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число</a:t>
            </a:r>
            <a:endParaRPr lang="ru-RU" sz="11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352827" y="2178665"/>
            <a:ext cx="30984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Муж. род</a:t>
            </a:r>
            <a:endParaRPr lang="ru-RU" sz="28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27309" y="3097247"/>
            <a:ext cx="29494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Жен. род</a:t>
            </a:r>
            <a:endParaRPr lang="ru-RU" sz="28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35370" y="4015829"/>
            <a:ext cx="313336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Сред. род</a:t>
            </a:r>
            <a:endParaRPr lang="ru-RU" sz="28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82881" y="6150267"/>
            <a:ext cx="685800" cy="468630"/>
            <a:chOff x="206665" y="263817"/>
            <a:chExt cx="685800" cy="468630"/>
          </a:xfrm>
        </p:grpSpPr>
        <p:sp>
          <p:nvSpPr>
            <p:cNvPr id="28" name="Скругленный прямоугольник 27">
              <a:hlinkClick r:id="" action="ppaction://hlinkshowjump?jump=lastslideviewed"/>
            </p:cNvPr>
            <p:cNvSpPr/>
            <p:nvPr/>
          </p:nvSpPr>
          <p:spPr>
            <a:xfrm>
              <a:off x="206665" y="263817"/>
              <a:ext cx="685800" cy="468630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Выгнутая вниз стрелка 28">
              <a:hlinkClick r:id="" action="ppaction://hlinkshowjump?jump=lastslideviewed"/>
            </p:cNvPr>
            <p:cNvSpPr/>
            <p:nvPr/>
          </p:nvSpPr>
          <p:spPr>
            <a:xfrm flipH="1">
              <a:off x="348613" y="376495"/>
              <a:ext cx="401905" cy="243274"/>
            </a:xfrm>
            <a:prstGeom prst="curvedUpArrow">
              <a:avLst/>
            </a:prstGeo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82881" y="167391"/>
            <a:ext cx="3825622" cy="621279"/>
            <a:chOff x="284005" y="281691"/>
            <a:chExt cx="3825622" cy="621279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84005" y="287364"/>
              <a:ext cx="3825622" cy="615606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42899" y="281691"/>
              <a:ext cx="3737611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Памятка-подсказка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35" name="Нашивка 34">
            <a:hlinkClick r:id="" action="ppaction://hlinkshowjump?jump=nextslide"/>
          </p:cNvPr>
          <p:cNvSpPr/>
          <p:nvPr/>
        </p:nvSpPr>
        <p:spPr>
          <a:xfrm>
            <a:off x="11555729" y="6332220"/>
            <a:ext cx="441379" cy="342899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134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30259" y="3794655"/>
              <a:ext cx="194213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свежая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714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709037" y="3794655"/>
              <a:ext cx="198458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свежея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102338" y="1192963"/>
            <a:ext cx="271016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зелень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31929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3693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79252" y="3794655"/>
              <a:ext cx="204414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зимния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3973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696080" y="3741796"/>
              <a:ext cx="201048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зимняя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490652" y="1192963"/>
            <a:ext cx="19335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ночь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1931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4769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499715" y="3794655"/>
              <a:ext cx="240322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ближния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3973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516544" y="3741796"/>
              <a:ext cx="236955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ближняя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818514" y="1192963"/>
            <a:ext cx="327782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деревня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1931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1848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462044" y="3794655"/>
              <a:ext cx="247856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вечерняя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714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445214" y="3794655"/>
              <a:ext cx="251222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вечернея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232565" y="1192963"/>
            <a:ext cx="24497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смена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31929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5385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76046" y="3794655"/>
              <a:ext cx="205056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лучшия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3973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693676" y="3741796"/>
              <a:ext cx="201529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лучшая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103784" y="1192963"/>
            <a:ext cx="27072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работа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1931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62746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99896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3" action="ppaction://hlinksldjump"/>
            </p:cNvPr>
            <p:cNvSpPr/>
            <p:nvPr/>
          </p:nvSpPr>
          <p:spPr>
            <a:xfrm>
              <a:off x="7213228" y="3794655"/>
              <a:ext cx="297620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виртуозноя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3973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214028" y="3741796"/>
              <a:ext cx="297459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виртуозная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1-3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543546" y="1192963"/>
            <a:ext cx="182774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игра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1926" y="2259763"/>
            <a:ext cx="26509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ая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621463" y="3463290"/>
            <a:ext cx="4099160" cy="2953623"/>
            <a:chOff x="466075" y="-447135"/>
            <a:chExt cx="4099160" cy="5566409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66075" y="-447135"/>
              <a:ext cx="4099160" cy="5566409"/>
            </a:xfrm>
            <a:prstGeom prst="roundRect">
              <a:avLst/>
            </a:prstGeom>
            <a:gradFill flip="none" rotWithShape="1">
              <a:gsLst>
                <a:gs pos="0">
                  <a:srgbClr val="62BE03"/>
                </a:gs>
                <a:gs pos="69000">
                  <a:srgbClr val="62BE01">
                    <a:tint val="44500"/>
                    <a:satMod val="160000"/>
                  </a:srgbClr>
                </a:gs>
                <a:gs pos="100000">
                  <a:srgbClr val="62BE01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090393" y="-168568"/>
              <a:ext cx="2850524" cy="48143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Ура!</a:t>
              </a:r>
            </a:p>
            <a:p>
              <a:pPr algn="ctr"/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Переходим 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</a:t>
              </a:r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новый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уровень!</a:t>
              </a:r>
              <a:endParaRPr lang="ru-RU" sz="40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7" name="Нашивка 26">
            <a:hlinkClick r:id="rId5" action="ppaction://hlinksldjump"/>
          </p:cNvPr>
          <p:cNvSpPr/>
          <p:nvPr/>
        </p:nvSpPr>
        <p:spPr>
          <a:xfrm>
            <a:off x="10110290" y="480369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5960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4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Начнём 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уровень</a:t>
            </a:r>
          </a:p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сначала.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1641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329446" y="3794655"/>
              <a:ext cx="274376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субботнии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344672" y="3741796"/>
              <a:ext cx="271330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субботние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7" cy="615606"/>
            <a:chOff x="9156357" y="241644"/>
            <a:chExt cx="2718637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2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148894" y="1192963"/>
            <a:ext cx="26170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газеты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97691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95094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570251" y="3794655"/>
              <a:ext cx="22621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могучии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585476" y="3741796"/>
              <a:ext cx="223170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могучие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54639" y="1192963"/>
            <a:ext cx="28055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страны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97691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2992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570826" y="3794655"/>
              <a:ext cx="226100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поздние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714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555599" y="3794655"/>
              <a:ext cx="229146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позднии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64701" y="1192963"/>
            <a:ext cx="27854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поезда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7689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82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95267" y="1192963"/>
            <a:ext cx="212430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море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806684" y="3794655"/>
              <a:ext cx="178927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чистая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795398" y="3794655"/>
              <a:ext cx="181184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чистое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1933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00874" y="4523105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49785" y="3794655"/>
              <a:ext cx="190308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рыжие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00874" y="559435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734558" y="3794655"/>
              <a:ext cx="193354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рыжии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188422" y="1192963"/>
            <a:ext cx="25380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котята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7689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7000874" y="3429000"/>
            <a:ext cx="3367315" cy="827314"/>
            <a:chOff x="7010399" y="3759200"/>
            <a:chExt cx="3367315" cy="827314"/>
          </a:xfrm>
        </p:grpSpPr>
        <p:sp>
          <p:nvSpPr>
            <p:cNvPr id="23" name="Скругленный прямоугольник 22">
              <a:hlinkClick r:id="rId5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4" name="Прямоугольник 23">
              <a:hlinkClick r:id="rId5" action="ppaction://hlinksldjump"/>
            </p:cNvPr>
            <p:cNvSpPr/>
            <p:nvPr/>
          </p:nvSpPr>
          <p:spPr>
            <a:xfrm>
              <a:off x="7705704" y="3794655"/>
              <a:ext cx="199125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рыжые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564023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498115" y="3794655"/>
              <a:ext cx="24064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ближние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482888" y="3794655"/>
              <a:ext cx="243688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ближнии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542750" y="1192963"/>
            <a:ext cx="182934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леса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7689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2229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514946" y="3794655"/>
              <a:ext cx="237276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колючии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3973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530171" y="3741796"/>
              <a:ext cx="234230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колючие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610655" y="1192963"/>
            <a:ext cx="16935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ежи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97691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0180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00874" y="5608955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359326" y="3794655"/>
              <a:ext cx="268400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высохшие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2304" y="4513262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300017" y="3794655"/>
              <a:ext cx="280262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высохшыи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290598" y="1192963"/>
            <a:ext cx="233365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ручьи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7689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7000874" y="3429000"/>
            <a:ext cx="3367315" cy="827314"/>
            <a:chOff x="7010399" y="3759200"/>
            <a:chExt cx="3367315" cy="827314"/>
          </a:xfrm>
        </p:grpSpPr>
        <p:sp>
          <p:nvSpPr>
            <p:cNvPr id="23" name="Скругленный прямоугольник 22">
              <a:hlinkClick r:id="rId5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4" name="Прямоугольник 23">
              <a:hlinkClick r:id="rId5" action="ppaction://hlinksldjump"/>
            </p:cNvPr>
            <p:cNvSpPr/>
            <p:nvPr/>
          </p:nvSpPr>
          <p:spPr>
            <a:xfrm>
              <a:off x="7344100" y="3794655"/>
              <a:ext cx="271446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высохшии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649078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246443" y="3794655"/>
              <a:ext cx="290977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маленькие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714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231217" y="3794655"/>
              <a:ext cx="29402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маленькии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940053" y="1192963"/>
            <a:ext cx="30347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окошки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7689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4402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701696" y="3794655"/>
              <a:ext cx="199926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редкии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3973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716921" y="3741796"/>
              <a:ext cx="196880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редкие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833007" y="1192963"/>
            <a:ext cx="32488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изделия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97691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18089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3" action="ppaction://hlinksldjump"/>
            </p:cNvPr>
            <p:cNvSpPr/>
            <p:nvPr/>
          </p:nvSpPr>
          <p:spPr>
            <a:xfrm>
              <a:off x="7362663" y="3794655"/>
              <a:ext cx="267733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трескучии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377889" y="3741796"/>
              <a:ext cx="264687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трескучие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899141" y="1192963"/>
            <a:ext cx="311655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морозы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97686" y="2259763"/>
            <a:ext cx="271946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621463" y="3474720"/>
            <a:ext cx="4099160" cy="2953623"/>
            <a:chOff x="466075" y="-447135"/>
            <a:chExt cx="4099160" cy="5566409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66075" y="-447135"/>
              <a:ext cx="4099160" cy="5566409"/>
            </a:xfrm>
            <a:prstGeom prst="roundRect">
              <a:avLst/>
            </a:prstGeom>
            <a:gradFill flip="none" rotWithShape="1">
              <a:gsLst>
                <a:gs pos="0">
                  <a:srgbClr val="62BE03"/>
                </a:gs>
                <a:gs pos="69000">
                  <a:srgbClr val="62BE01">
                    <a:tint val="44500"/>
                    <a:satMod val="160000"/>
                  </a:srgbClr>
                </a:gs>
                <a:gs pos="100000">
                  <a:srgbClr val="62BE01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090393" y="-168568"/>
              <a:ext cx="2850524" cy="48143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Ура!</a:t>
              </a:r>
            </a:p>
            <a:p>
              <a:pPr algn="ctr"/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Переходим 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</a:t>
              </a:r>
              <a:r>
                <a:rPr lang="ru-RU" sz="4000" b="1" cap="none" spc="0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новый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уровень!</a:t>
              </a:r>
              <a:endParaRPr lang="ru-RU" sz="40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7" name="Нашивка 26">
            <a:hlinkClick r:id="rId5" action="ppaction://hlinksldjump"/>
          </p:cNvPr>
          <p:cNvSpPr/>
          <p:nvPr/>
        </p:nvSpPr>
        <p:spPr>
          <a:xfrm>
            <a:off x="10110290" y="481512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7235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4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Начнём 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уровень</a:t>
            </a:r>
          </a:p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сначала.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41797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00874" y="5597525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14231" y="3794655"/>
              <a:ext cx="197419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дюжий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00874" y="4513262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733885" y="3794655"/>
              <a:ext cx="193489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дюжей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61258" y="1730173"/>
            <a:ext cx="281519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парень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7000874" y="3429000"/>
            <a:ext cx="3367315" cy="827314"/>
            <a:chOff x="7010399" y="3759200"/>
            <a:chExt cx="3367315" cy="827314"/>
          </a:xfrm>
        </p:grpSpPr>
        <p:sp>
          <p:nvSpPr>
            <p:cNvPr id="23" name="Скругленный прямоугольник 22">
              <a:hlinkClick r:id="rId5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4" name="Прямоугольник 23">
              <a:hlinkClick r:id="rId5" action="ppaction://hlinksldjump"/>
            </p:cNvPr>
            <p:cNvSpPr/>
            <p:nvPr/>
          </p:nvSpPr>
          <p:spPr>
            <a:xfrm>
              <a:off x="7670152" y="3794655"/>
              <a:ext cx="206236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дюжый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67651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4366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08141" y="3794655"/>
              <a:ext cx="198637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тягучая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451993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690510" y="3794655"/>
              <a:ext cx="202164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тягучия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088285" y="1730173"/>
            <a:ext cx="276114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ириска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010399" y="5580380"/>
            <a:ext cx="3367315" cy="827314"/>
            <a:chOff x="7010399" y="3759200"/>
            <a:chExt cx="3367315" cy="827314"/>
          </a:xfrm>
        </p:grpSpPr>
        <p:sp>
          <p:nvSpPr>
            <p:cNvPr id="25" name="Скругленный прямоугольник 24">
              <a:hlinkClick r:id="rId5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6" name="Прямоугольник 25">
              <a:hlinkClick r:id="rId5" action="ppaction://hlinksldjump"/>
            </p:cNvPr>
            <p:cNvSpPr/>
            <p:nvPr/>
          </p:nvSpPr>
          <p:spPr>
            <a:xfrm>
              <a:off x="7690510" y="3794655"/>
              <a:ext cx="202164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тягучяя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582042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98450" y="3794655"/>
              <a:ext cx="200574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жаркая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686041" y="3794655"/>
              <a:ext cx="203055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жаркое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283377" y="1192963"/>
            <a:ext cx="2348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место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26577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833943" y="3794655"/>
              <a:ext cx="17347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дикии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849169" y="3741796"/>
              <a:ext cx="170431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дикие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311327" y="1730173"/>
            <a:ext cx="231505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звери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50810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00874" y="3796665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574258" y="3794655"/>
              <a:ext cx="225414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древнее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00874" y="505079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559031" y="3794655"/>
              <a:ext cx="228460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древние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686959" y="1730173"/>
            <a:ext cx="35637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строение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3993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4480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438004" y="3794655"/>
              <a:ext cx="25266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недавнея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451993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2" action="ppaction://hlinksldjump"/>
            </p:cNvPr>
            <p:cNvSpPr/>
            <p:nvPr/>
          </p:nvSpPr>
          <p:spPr>
            <a:xfrm>
              <a:off x="7422777" y="3794655"/>
              <a:ext cx="255711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недавния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3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3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969087" y="1730173"/>
            <a:ext cx="299954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встреча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010399" y="5591810"/>
            <a:ext cx="3367315" cy="827314"/>
            <a:chOff x="7010399" y="3759200"/>
            <a:chExt cx="3367315" cy="827314"/>
          </a:xfrm>
        </p:grpSpPr>
        <p:sp>
          <p:nvSpPr>
            <p:cNvPr id="25" name="Скругленный прямоугольник 24">
              <a:hlinkClick r:id="" action="ppaction://hlinkshowjump?jump=nextslide">
                <a:snd r:embed="rId4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6" name="Прямоугольник 25">
              <a:hlinkClick r:id="" action="ppaction://hlinkshowjump?jump=nextslide">
                <a:snd r:embed="rId4" name="chimes.wav"/>
              </a:hlinkClick>
            </p:cNvPr>
            <p:cNvSpPr/>
            <p:nvPr/>
          </p:nvSpPr>
          <p:spPr>
            <a:xfrm>
              <a:off x="7439609" y="3794655"/>
              <a:ext cx="252344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недавняя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6786942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4366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532165" y="3794655"/>
              <a:ext cx="233833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похожие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451993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516938" y="3794655"/>
              <a:ext cx="236879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похожии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452954" y="1730173"/>
            <a:ext cx="40318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чемоданы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998969" y="5591810"/>
            <a:ext cx="3367315" cy="827314"/>
            <a:chOff x="7010399" y="3759200"/>
            <a:chExt cx="3367315" cy="827314"/>
          </a:xfrm>
        </p:grpSpPr>
        <p:sp>
          <p:nvSpPr>
            <p:cNvPr id="25" name="Скругленный прямоугольник 24">
              <a:hlinkClick r:id="rId5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6" name="Прямоугольник 25">
              <a:hlinkClick r:id="rId5" action="ppaction://hlinksldjump"/>
            </p:cNvPr>
            <p:cNvSpPr/>
            <p:nvPr/>
          </p:nvSpPr>
          <p:spPr>
            <a:xfrm>
              <a:off x="7488085" y="3794655"/>
              <a:ext cx="242649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похожые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6422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79349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551560" y="3794655"/>
              <a:ext cx="229954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румянае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539535" y="3741796"/>
              <a:ext cx="232358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румяное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556587" y="1730173"/>
            <a:ext cx="182453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утро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4164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9664449" y="195924"/>
            <a:ext cx="2336648" cy="615606"/>
            <a:chOff x="9156357" y="241644"/>
            <a:chExt cx="2718638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189163" y="264742"/>
              <a:ext cx="2685832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1-4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2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2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323349" y="1730173"/>
            <a:ext cx="22910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песок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25" name="Скругленный прямоугольник 24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6" name="Прямоугольник 25">
              <a:hlinkClick r:id="rId3" action="ppaction://hlinksldjump"/>
            </p:cNvPr>
            <p:cNvSpPr/>
            <p:nvPr/>
          </p:nvSpPr>
          <p:spPr>
            <a:xfrm>
              <a:off x="7568648" y="3794655"/>
              <a:ext cx="226536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сыпучей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28" name="Скругленный прямоугольник 27">
              <a:hlinkClick r:id="" action="ppaction://hlinkshowjump?jump=nextslide">
                <a:snd r:embed="rId4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9" name="Прямоугольник 28">
              <a:hlinkClick r:id="" action="ppaction://hlinkshowjump?jump=nextslide">
                <a:snd r:embed="rId4" name="chimes.wav"/>
              </a:hlinkClick>
            </p:cNvPr>
            <p:cNvSpPr/>
            <p:nvPr/>
          </p:nvSpPr>
          <p:spPr>
            <a:xfrm>
              <a:off x="7553417" y="3741796"/>
              <a:ext cx="22958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сыпучий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26143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4480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04204" y="3794655"/>
              <a:ext cx="219425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пахучии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450850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2" action="ppaction://hlinksldjump"/>
            </p:cNvPr>
            <p:cNvSpPr/>
            <p:nvPr/>
          </p:nvSpPr>
          <p:spPr>
            <a:xfrm>
              <a:off x="7621839" y="3794655"/>
              <a:ext cx="215898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пахучеи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3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3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607611" y="1730173"/>
            <a:ext cx="372249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ландыши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010399" y="5603240"/>
            <a:ext cx="3367315" cy="827314"/>
            <a:chOff x="7010399" y="3759200"/>
            <a:chExt cx="3367315" cy="827314"/>
          </a:xfrm>
        </p:grpSpPr>
        <p:sp>
          <p:nvSpPr>
            <p:cNvPr id="25" name="Скругленный прямоугольник 24">
              <a:hlinkClick r:id="" action="ppaction://hlinkshowjump?jump=nextslide">
                <a:snd r:embed="rId4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6" name="Прямоугольник 25">
              <a:hlinkClick r:id="" action="ppaction://hlinkshowjump?jump=nextslide">
                <a:snd r:embed="rId4" name="chimes.wav"/>
              </a:hlinkClick>
            </p:cNvPr>
            <p:cNvSpPr/>
            <p:nvPr/>
          </p:nvSpPr>
          <p:spPr>
            <a:xfrm>
              <a:off x="7619436" y="3794655"/>
              <a:ext cx="216379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пахучие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248565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00874" y="3796665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762483" y="3794655"/>
              <a:ext cx="187769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лётное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00874" y="507365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774508" y="3794655"/>
              <a:ext cx="1853649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лётнае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1494104" y="1730173"/>
            <a:ext cx="1949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поле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437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4366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385201" y="3794655"/>
              <a:ext cx="263226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дремучия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450850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402837" y="3794655"/>
              <a:ext cx="259699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дремучая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409368" y="1730173"/>
            <a:ext cx="21189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тайга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010399" y="5580380"/>
            <a:ext cx="3367315" cy="827314"/>
            <a:chOff x="7010399" y="3759200"/>
            <a:chExt cx="3367315" cy="827314"/>
          </a:xfrm>
        </p:grpSpPr>
        <p:sp>
          <p:nvSpPr>
            <p:cNvPr id="25" name="Скругленный прямоугольник 24">
              <a:hlinkClick r:id="rId5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26" name="Прямоугольник 25">
              <a:hlinkClick r:id="rId5" action="ppaction://hlinksldjump"/>
            </p:cNvPr>
            <p:cNvSpPr/>
            <p:nvPr/>
          </p:nvSpPr>
          <p:spPr>
            <a:xfrm>
              <a:off x="7402037" y="3794655"/>
              <a:ext cx="259859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err="1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дремучяя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063327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6" name="Прямоугольник 5">
              <a:hlinkClick r:id="rId3" action="ppaction://hlinksldjump"/>
            </p:cNvPr>
            <p:cNvSpPr/>
            <p:nvPr/>
          </p:nvSpPr>
          <p:spPr>
            <a:xfrm>
              <a:off x="7517867" y="3794655"/>
              <a:ext cx="236693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здешней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51166"/>
            <a:ext cx="3367315" cy="844718"/>
            <a:chOff x="7010399" y="3741796"/>
            <a:chExt cx="3367315" cy="84471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79D0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02636" y="3741796"/>
              <a:ext cx="239738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здешний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84775"/>
            <a:chOff x="9156357" y="123494"/>
            <a:chExt cx="2706131" cy="1032355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9635888" y="123494"/>
              <a:ext cx="1747068" cy="103235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664448" y="195924"/>
            <a:ext cx="2325898" cy="615606"/>
            <a:chOff x="9156357" y="241644"/>
            <a:chExt cx="2706131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383128" y="264742"/>
              <a:ext cx="2297901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2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636386" y="3486150"/>
            <a:ext cx="4099160" cy="2953623"/>
            <a:chOff x="466075" y="-447135"/>
            <a:chExt cx="4099160" cy="5566409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66075" y="-447135"/>
              <a:ext cx="4099160" cy="5566409"/>
            </a:xfrm>
            <a:prstGeom prst="roundRect">
              <a:avLst/>
            </a:prstGeom>
            <a:gradFill flip="none" rotWithShape="1">
              <a:gsLst>
                <a:gs pos="0">
                  <a:srgbClr val="62BE03"/>
                </a:gs>
                <a:gs pos="69000">
                  <a:srgbClr val="62BE01">
                    <a:tint val="44500"/>
                    <a:satMod val="160000"/>
                  </a:srgbClr>
                </a:gs>
                <a:gs pos="100000">
                  <a:srgbClr val="62BE01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821094" y="-168568"/>
              <a:ext cx="3389133" cy="48143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Поздравляем!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Ты справился 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 всеми </a:t>
              </a:r>
            </a:p>
            <a:p>
              <a:pPr algn="ctr"/>
              <a:r>
                <a:rPr lang="ru-RU" sz="40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заданиями!</a:t>
              </a: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028304" y="1730173"/>
            <a:ext cx="28811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житель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4013" y="430428"/>
            <a:ext cx="3528530" cy="40626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Всегда </a:t>
            </a:r>
          </a:p>
          <a:p>
            <a:pPr algn="ctr"/>
            <a:r>
              <a:rPr lang="ru-RU" sz="4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помни </a:t>
            </a:r>
          </a:p>
          <a:p>
            <a:pPr algn="ctr"/>
            <a:r>
              <a:rPr lang="ru-RU" sz="4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правило!</a:t>
            </a:r>
          </a:p>
          <a:p>
            <a:pPr algn="ctr"/>
            <a:endParaRPr lang="ru-RU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79D01"/>
              </a:soli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48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Пиши</a:t>
            </a:r>
          </a:p>
          <a:p>
            <a:pPr algn="ctr"/>
            <a:r>
              <a:rPr lang="ru-RU" sz="48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rPr>
              <a:t>без ошибок!</a:t>
            </a:r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79D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75758" y="6193129"/>
            <a:ext cx="685800" cy="468630"/>
            <a:chOff x="1075758" y="6193129"/>
            <a:chExt cx="685800" cy="468630"/>
          </a:xfrm>
        </p:grpSpPr>
        <p:sp>
          <p:nvSpPr>
            <p:cNvPr id="29" name="Скругленный прямоугольник 28">
              <a:hlinkClick r:id="" action="ppaction://hlinkshowjump?jump=endshow"/>
            </p:cNvPr>
            <p:cNvSpPr/>
            <p:nvPr/>
          </p:nvSpPr>
          <p:spPr>
            <a:xfrm>
              <a:off x="1075758" y="6193129"/>
              <a:ext cx="685800" cy="468630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Умножение 3">
              <a:hlinkClick r:id="" action="ppaction://hlinkshowjump?jump=endshow"/>
            </p:cNvPr>
            <p:cNvSpPr/>
            <p:nvPr/>
          </p:nvSpPr>
          <p:spPr>
            <a:xfrm>
              <a:off x="1246848" y="6210351"/>
              <a:ext cx="343621" cy="434186"/>
            </a:xfrm>
            <a:prstGeom prst="mathMultiply">
              <a:avLst/>
            </a:prstGeom>
            <a:solidFill>
              <a:schemeClr val="bg1"/>
            </a:solidFill>
            <a:ln w="95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4225100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8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651996" y="3794655"/>
              <a:ext cx="209865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жидкое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4777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4777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664402" y="3794655"/>
              <a:ext cx="207383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жидкая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423127" y="1192963"/>
            <a:ext cx="20685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тесто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4522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Мужской род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58265" y="489621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 ой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17807" y="4896213"/>
            <a:ext cx="943429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ый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06379" y="489621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ий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48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Женский род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ой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7045" y="489621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ая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33939" y="489621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яя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3916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8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Средний род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7045" y="489621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ое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33939" y="489621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smtClean="0">
                <a:solidFill>
                  <a:srgbClr val="70AD47">
                    <a:lumMod val="50000"/>
                  </a:srgbClr>
                </a:solidFill>
              </a:rPr>
              <a:t>ее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21779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40393" y="208677"/>
            <a:ext cx="5262274" cy="535531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0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Множественное 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число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ие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7045" y="547406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ые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33939" y="5474063"/>
            <a:ext cx="914400" cy="522514"/>
          </a:xfrm>
          <a:prstGeom prst="rect">
            <a:avLst/>
          </a:prstGeom>
          <a:ln w="28575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70AD47">
                    <a:lumMod val="50000"/>
                  </a:srgbClr>
                </a:solidFill>
              </a:rPr>
              <a:t>- </a:t>
            </a:r>
            <a:r>
              <a:rPr lang="ru-RU" sz="3200" b="1" dirty="0" err="1" smtClean="0">
                <a:solidFill>
                  <a:srgbClr val="70AD47">
                    <a:lumMod val="50000"/>
                  </a:srgbClr>
                </a:solidFill>
              </a:rPr>
              <a:t>ие</a:t>
            </a:r>
            <a:endParaRPr lang="ru-RU" sz="3200" b="1" dirty="0">
              <a:solidFill>
                <a:srgbClr val="70AD47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0329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5" cy="52322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0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Ж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 – Ш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 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всегда пиши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с буквой 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!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0763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5" cy="52322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0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Ч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 – Щ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 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всегда пиши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с буквой 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А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!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03259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3922" y="208677"/>
            <a:ext cx="4295215" cy="52322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Ой!</a:t>
            </a:r>
          </a:p>
          <a:p>
            <a:pPr algn="ctr"/>
            <a:r>
              <a:rPr lang="ru-RU" sz="66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Ошибочка!</a:t>
            </a:r>
          </a:p>
          <a:p>
            <a:pPr algn="ctr"/>
            <a:endParaRPr lang="ru-RU" sz="40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Ж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 – Ш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 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всегда пиши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с буквой 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И</a:t>
            </a:r>
            <a:r>
              <a:rPr lang="ru-RU" sz="5400" b="1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48A001"/>
                </a:solidFill>
                <a:effectLst>
                  <a:innerShdw blurRad="114300">
                    <a:prstClr val="black"/>
                  </a:innerShdw>
                </a:effectLst>
              </a:rPr>
              <a:t>!</a:t>
            </a:r>
            <a:endParaRPr lang="ru-RU" sz="54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48A001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5" name="Нашивка 4">
            <a:hlinkClick r:id="rId3" action="ppaction://hlinksldjump"/>
          </p:cNvPr>
          <p:cNvSpPr/>
          <p:nvPr/>
        </p:nvSpPr>
        <p:spPr>
          <a:xfrm>
            <a:off x="8583929" y="6252210"/>
            <a:ext cx="430497" cy="354330"/>
          </a:xfrm>
          <a:prstGeom prst="chevron">
            <a:avLst/>
          </a:prstGeom>
          <a:solidFill>
            <a:srgbClr val="55A608"/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143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rId2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7627694" y="3794655"/>
              <a:ext cx="214725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зелёная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" action="ppaction://hlinkshowjump?jump=nextslide">
                <a:snd r:embed="rId3" name="chimes.wav"/>
              </a:hlinkClick>
            </p:cNvPr>
            <p:cNvSpPr/>
            <p:nvPr/>
          </p:nvSpPr>
          <p:spPr>
            <a:xfrm>
              <a:off x="7614067" y="3794655"/>
              <a:ext cx="217450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зелёное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081688" y="1192963"/>
            <a:ext cx="275145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болото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732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6325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1635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258041" y="3794655"/>
              <a:ext cx="288656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золотистое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4777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4777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269325" y="3794655"/>
              <a:ext cx="286399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золотистая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61844" y="1192963"/>
            <a:ext cx="279114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сияние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9733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311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010399" y="3804920"/>
            <a:ext cx="3367315" cy="827314"/>
            <a:chOff x="7010399" y="3759200"/>
            <a:chExt cx="3367315" cy="827314"/>
          </a:xfrm>
        </p:grpSpPr>
        <p:sp>
          <p:nvSpPr>
            <p:cNvPr id="5" name="Скругленный прямоугольник 4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" action="ppaction://hlinkshowjump?jump=nextslide">
                <a:snd r:embed="rId2" name="chimes.wav"/>
              </a:hlinkClick>
            </p:cNvPr>
            <p:cNvSpPr/>
            <p:nvPr/>
          </p:nvSpPr>
          <p:spPr>
            <a:xfrm>
              <a:off x="7476467" y="3794655"/>
              <a:ext cx="244971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весеннее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010399" y="5068570"/>
            <a:ext cx="3367315" cy="827314"/>
            <a:chOff x="7010399" y="3759200"/>
            <a:chExt cx="3367315" cy="827314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7010399" y="3759200"/>
              <a:ext cx="3367315" cy="827314"/>
            </a:xfrm>
            <a:prstGeom prst="roundRect">
              <a:avLst/>
            </a:prstGeom>
            <a:solidFill>
              <a:srgbClr val="91DB05">
                <a:alpha val="50000"/>
              </a:srgbClr>
            </a:solidFill>
            <a:ln w="28575"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7461240" y="3794655"/>
              <a:ext cx="248016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479D0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весенние</a:t>
              </a:r>
              <a:endParaRPr lang="ru-RU" sz="44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479D0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589771" y="195924"/>
            <a:ext cx="2514204" cy="615606"/>
            <a:chOff x="9069469" y="241644"/>
            <a:chExt cx="2925220" cy="82731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069469" y="264742"/>
              <a:ext cx="2925220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Уровень</a:t>
              </a:r>
              <a:r>
                <a:rPr lang="en-US" sz="3200" b="1" dirty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 </a:t>
              </a:r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1-1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4310" y="6128134"/>
            <a:ext cx="685800" cy="535556"/>
            <a:chOff x="9156357" y="123494"/>
            <a:chExt cx="2706131" cy="945464"/>
          </a:xfrm>
        </p:grpSpPr>
        <p:sp>
          <p:nvSpPr>
            <p:cNvPr id="19" name="Скругленный прямоугольник 18">
              <a:hlinkClick r:id="rId4" action="ppaction://hlinksldjump"/>
            </p:cNvPr>
            <p:cNvSpPr/>
            <p:nvPr/>
          </p:nvSpPr>
          <p:spPr>
            <a:xfrm>
              <a:off x="9156357" y="241644"/>
              <a:ext cx="2706131" cy="827314"/>
            </a:xfrm>
            <a:prstGeom prst="roundRect">
              <a:avLst/>
            </a:prstGeom>
            <a:solidFill>
              <a:srgbClr val="47BEEF"/>
            </a:solid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hlinkClick r:id="rId4" action="ppaction://hlinksldjump"/>
            </p:cNvPr>
            <p:cNvSpPr/>
            <p:nvPr/>
          </p:nvSpPr>
          <p:spPr>
            <a:xfrm>
              <a:off x="10228901" y="123494"/>
              <a:ext cx="561043" cy="78588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016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</a:rPr>
                <a:t>П</a:t>
              </a:r>
              <a:endParaRPr lang="ru-RU" sz="3200" b="1" cap="none" spc="0" dirty="0" smtClean="0">
                <a:ln w="1016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269787" y="1192963"/>
            <a:ext cx="444384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настроение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14024" y="2259763"/>
            <a:ext cx="27553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как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14300">
                    <a:prstClr val="black"/>
                  </a:innerShdw>
                </a:effectLst>
              </a:rPr>
              <a:t>ое</a:t>
            </a:r>
            <a:r>
              <a:rPr lang="ru-RU" sz="6600" b="1" cap="none" spc="0" dirty="0" smtClean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innerShdw blurRad="114300">
                    <a:prstClr val="black"/>
                  </a:innerShdw>
                </a:effectLst>
              </a:rPr>
              <a:t>?</a:t>
            </a:r>
            <a:endParaRPr lang="ru-RU" sz="6600" b="1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9694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638</Words>
  <Application>Microsoft Office PowerPoint</Application>
  <PresentationFormat>Произвольный</PresentationFormat>
  <Paragraphs>440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Петрова</dc:creator>
  <cp:lastModifiedBy>Admin</cp:lastModifiedBy>
  <cp:revision>169</cp:revision>
  <dcterms:created xsi:type="dcterms:W3CDTF">2016-02-07T19:12:14Z</dcterms:created>
  <dcterms:modified xsi:type="dcterms:W3CDTF">2020-05-16T08:07:50Z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1692178</vt:lpwstr>
  </property>
  <property fmtid="{D5CDD505-2E9C-101B-9397-08002B2CF9AE}" pid="3" name="NXPowerLiteSettings">
    <vt:lpwstr>E6000400038000</vt:lpwstr>
  </property>
  <property fmtid="{D5CDD505-2E9C-101B-9397-08002B2CF9AE}" pid="4" name="NXPowerLiteVersion">
    <vt:lpwstr>D4.3.1</vt:lpwstr>
  </property>
</Properties>
</file>